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02" y="-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52FA-976A-46E5-8B05-E4C65DD7EB9C}" type="datetimeFigureOut">
              <a:rPr lang="es-VE" smtClean="0"/>
              <a:pPr/>
              <a:t>02/12/2022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1A-FA0C-488B-8305-0F0B33A2202E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xmlns="" val="2910844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52FA-976A-46E5-8B05-E4C65DD7EB9C}" type="datetimeFigureOut">
              <a:rPr lang="es-VE" smtClean="0"/>
              <a:pPr/>
              <a:t>02/12/2022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1A-FA0C-488B-8305-0F0B33A2202E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xmlns="" val="29485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52FA-976A-46E5-8B05-E4C65DD7EB9C}" type="datetimeFigureOut">
              <a:rPr lang="es-VE" smtClean="0"/>
              <a:pPr/>
              <a:t>02/12/2022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1A-FA0C-488B-8305-0F0B33A2202E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xmlns="" val="1608964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52FA-976A-46E5-8B05-E4C65DD7EB9C}" type="datetimeFigureOut">
              <a:rPr lang="es-VE" smtClean="0"/>
              <a:pPr/>
              <a:t>02/12/2022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1A-FA0C-488B-8305-0F0B33A2202E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xmlns="" val="935846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52FA-976A-46E5-8B05-E4C65DD7EB9C}" type="datetimeFigureOut">
              <a:rPr lang="es-VE" smtClean="0"/>
              <a:pPr/>
              <a:t>02/12/2022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1A-FA0C-488B-8305-0F0B33A2202E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xmlns="" val="1870608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52FA-976A-46E5-8B05-E4C65DD7EB9C}" type="datetimeFigureOut">
              <a:rPr lang="es-VE" smtClean="0"/>
              <a:pPr/>
              <a:t>02/12/2022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1A-FA0C-488B-8305-0F0B33A2202E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xmlns="" val="2565923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52FA-976A-46E5-8B05-E4C65DD7EB9C}" type="datetimeFigureOut">
              <a:rPr lang="es-VE" smtClean="0"/>
              <a:pPr/>
              <a:t>02/12/2022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1A-FA0C-488B-8305-0F0B33A2202E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xmlns="" val="1999725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52FA-976A-46E5-8B05-E4C65DD7EB9C}" type="datetimeFigureOut">
              <a:rPr lang="es-VE" smtClean="0"/>
              <a:pPr/>
              <a:t>02/12/2022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1A-FA0C-488B-8305-0F0B33A2202E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xmlns="" val="3432109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52FA-976A-46E5-8B05-E4C65DD7EB9C}" type="datetimeFigureOut">
              <a:rPr lang="es-VE" smtClean="0"/>
              <a:pPr/>
              <a:t>02/12/2022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1A-FA0C-488B-8305-0F0B33A2202E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xmlns="" val="563699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52FA-976A-46E5-8B05-E4C65DD7EB9C}" type="datetimeFigureOut">
              <a:rPr lang="es-VE" smtClean="0"/>
              <a:pPr/>
              <a:t>02/12/2022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1A-FA0C-488B-8305-0F0B33A2202E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xmlns="" val="301355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52FA-976A-46E5-8B05-E4C65DD7EB9C}" type="datetimeFigureOut">
              <a:rPr lang="es-VE" smtClean="0"/>
              <a:pPr/>
              <a:t>02/12/2022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1A-FA0C-488B-8305-0F0B33A2202E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xmlns="" val="4271930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D52FA-976A-46E5-8B05-E4C65DD7EB9C}" type="datetimeFigureOut">
              <a:rPr lang="es-VE" smtClean="0"/>
              <a:pPr/>
              <a:t>02/12/2022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A481A-FA0C-488B-8305-0F0B33A2202E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xmlns="" val="3784205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179512" y="214189"/>
            <a:ext cx="87129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3200" b="1" dirty="0" smtClean="0"/>
              <a:t>CRONOGRAMA DE TALLERES DE INDUCCIÓN AL SERVICIO COMUNITARIO  LAPSO</a:t>
            </a:r>
            <a:r>
              <a:rPr lang="es-VE" sz="3200" b="1" smtClean="0"/>
              <a:t>: </a:t>
            </a:r>
            <a:r>
              <a:rPr lang="es-VE" sz="3200" b="1" smtClean="0"/>
              <a:t>20XX-2</a:t>
            </a:r>
            <a:endParaRPr lang="es-VE" dirty="0"/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158" t="8779" r="8517" b="6376"/>
          <a:stretch/>
        </p:blipFill>
        <p:spPr>
          <a:xfrm>
            <a:off x="5796136" y="1484784"/>
            <a:ext cx="3212756" cy="404070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79512" y="1556792"/>
            <a:ext cx="6298817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000" b="1" dirty="0" err="1" smtClean="0">
                <a:solidFill>
                  <a:schemeClr val="tx2">
                    <a:lumMod val="75000"/>
                  </a:schemeClr>
                </a:solidFill>
              </a:rPr>
              <a:t>dd</a:t>
            </a:r>
            <a:r>
              <a:rPr lang="es-VE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VE" sz="2000" b="1" dirty="0" smtClean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es-VE" sz="2000" b="1" dirty="0" smtClean="0">
                <a:solidFill>
                  <a:schemeClr val="tx2">
                    <a:lumMod val="75000"/>
                  </a:schemeClr>
                </a:solidFill>
              </a:rPr>
              <a:t>mm: </a:t>
            </a:r>
            <a:r>
              <a:rPr lang="es-VE" sz="2000" b="1" dirty="0" smtClean="0">
                <a:solidFill>
                  <a:schemeClr val="tx2">
                    <a:lumMod val="75000"/>
                  </a:schemeClr>
                </a:solidFill>
              </a:rPr>
              <a:t>1° Taller de Inducción</a:t>
            </a:r>
          </a:p>
          <a:p>
            <a:pPr algn="ctr"/>
            <a:endParaRPr lang="es-VE" sz="20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s-VE" sz="2000" b="1" dirty="0" err="1" smtClean="0">
                <a:solidFill>
                  <a:schemeClr val="tx2">
                    <a:lumMod val="75000"/>
                  </a:schemeClr>
                </a:solidFill>
              </a:rPr>
              <a:t>dd</a:t>
            </a:r>
            <a:r>
              <a:rPr lang="es-VE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VE" sz="2000" b="1" dirty="0" smtClean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es-VE" sz="2000" b="1" dirty="0" smtClean="0">
                <a:solidFill>
                  <a:schemeClr val="tx2">
                    <a:lumMod val="75000"/>
                  </a:schemeClr>
                </a:solidFill>
              </a:rPr>
              <a:t>mm</a:t>
            </a:r>
            <a:r>
              <a:rPr lang="es-VE" sz="2000" b="1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VE" sz="2000" b="1" dirty="0" smtClean="0">
                <a:solidFill>
                  <a:schemeClr val="tx2">
                    <a:lumMod val="75000"/>
                  </a:schemeClr>
                </a:solidFill>
              </a:rPr>
              <a:t>2° Taller de Inducción</a:t>
            </a:r>
          </a:p>
          <a:p>
            <a:pPr algn="ctr"/>
            <a:endParaRPr lang="es-VE" sz="2000" b="1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ctr"/>
            <a:r>
              <a:rPr lang="es-VE" sz="2000" b="1" dirty="0" err="1" smtClean="0">
                <a:solidFill>
                  <a:schemeClr val="tx2">
                    <a:lumMod val="75000"/>
                  </a:schemeClr>
                </a:solidFill>
              </a:rPr>
              <a:t>dd</a:t>
            </a:r>
            <a:r>
              <a:rPr lang="es-VE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VE" sz="2000" b="1" dirty="0" smtClean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es-VE" sz="2000" b="1" dirty="0" smtClean="0">
                <a:solidFill>
                  <a:schemeClr val="tx2">
                    <a:lumMod val="75000"/>
                  </a:schemeClr>
                </a:solidFill>
              </a:rPr>
              <a:t>mm: </a:t>
            </a:r>
            <a:r>
              <a:rPr lang="es-VE" sz="2000" b="1" dirty="0" smtClean="0">
                <a:solidFill>
                  <a:schemeClr val="tx2">
                    <a:lumMod val="75000"/>
                  </a:schemeClr>
                </a:solidFill>
              </a:rPr>
              <a:t>3° Taller de Inducción</a:t>
            </a:r>
          </a:p>
          <a:p>
            <a:pPr marL="457200" indent="-457200" algn="ctr"/>
            <a:endParaRPr lang="es-VE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ctr"/>
            <a:r>
              <a:rPr lang="es-VE" sz="2000" b="1" dirty="0" err="1" smtClean="0">
                <a:solidFill>
                  <a:schemeClr val="tx2">
                    <a:lumMod val="75000"/>
                  </a:schemeClr>
                </a:solidFill>
              </a:rPr>
              <a:t>dd</a:t>
            </a:r>
            <a:r>
              <a:rPr lang="es-VE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VE" sz="2000" b="1" dirty="0" smtClean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es-VE" sz="2000" b="1" dirty="0" smtClean="0">
                <a:solidFill>
                  <a:schemeClr val="tx2">
                    <a:lumMod val="75000"/>
                  </a:schemeClr>
                </a:solidFill>
              </a:rPr>
              <a:t>mm: </a:t>
            </a:r>
            <a:r>
              <a:rPr lang="es-VE" sz="2000" b="1" dirty="0" smtClean="0">
                <a:solidFill>
                  <a:schemeClr val="tx2">
                    <a:lumMod val="75000"/>
                  </a:schemeClr>
                </a:solidFill>
              </a:rPr>
              <a:t>4° Taller de Inducción</a:t>
            </a:r>
          </a:p>
          <a:p>
            <a:pPr algn="ctr"/>
            <a:endParaRPr lang="es-VE" dirty="0" smtClean="0"/>
          </a:p>
          <a:p>
            <a:pPr algn="ctr"/>
            <a:endParaRPr lang="es-VE" dirty="0"/>
          </a:p>
          <a:p>
            <a:pPr algn="ctr"/>
            <a:r>
              <a:rPr lang="es-VE" sz="2000" b="1" dirty="0" smtClean="0">
                <a:solidFill>
                  <a:srgbClr val="FF0000"/>
                </a:solidFill>
              </a:rPr>
              <a:t>HORA: </a:t>
            </a:r>
            <a:r>
              <a:rPr lang="es-VE" sz="2000" b="1" dirty="0">
                <a:solidFill>
                  <a:srgbClr val="FF0000"/>
                </a:solidFill>
              </a:rPr>
              <a:t> </a:t>
            </a:r>
            <a:r>
              <a:rPr lang="es-VE" sz="2000" b="1" dirty="0" smtClean="0">
                <a:solidFill>
                  <a:srgbClr val="FF0000"/>
                </a:solidFill>
              </a:rPr>
              <a:t>1:00 </a:t>
            </a:r>
            <a:r>
              <a:rPr lang="es-VE" sz="2000" b="1" dirty="0" smtClean="0">
                <a:solidFill>
                  <a:srgbClr val="FF0000"/>
                </a:solidFill>
              </a:rPr>
              <a:t>PM</a:t>
            </a:r>
            <a:endParaRPr lang="es-VE" sz="2000" b="1" dirty="0" smtClean="0">
              <a:solidFill>
                <a:srgbClr val="FF0000"/>
              </a:solidFill>
            </a:endParaRPr>
          </a:p>
          <a:p>
            <a:pPr algn="ctr"/>
            <a:r>
              <a:rPr lang="es-VE" sz="2000" b="1" dirty="0" smtClean="0">
                <a:solidFill>
                  <a:srgbClr val="FF0000"/>
                </a:solidFill>
              </a:rPr>
              <a:t>LUGAR: Salón de Usos Múltiples (Biblioteca)</a:t>
            </a:r>
          </a:p>
        </p:txBody>
      </p:sp>
      <p:sp>
        <p:nvSpPr>
          <p:cNvPr id="2" name="1 Rectángulo"/>
          <p:cNvSpPr/>
          <p:nvPr/>
        </p:nvSpPr>
        <p:spPr>
          <a:xfrm>
            <a:off x="323528" y="5283205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VE" sz="2800" b="1" dirty="0" smtClean="0">
                <a:solidFill>
                  <a:srgbClr val="FF0000"/>
                </a:solidFill>
              </a:rPr>
              <a:t>NOTA: La </a:t>
            </a:r>
            <a:r>
              <a:rPr lang="es-VE" sz="2800" b="1" dirty="0">
                <a:solidFill>
                  <a:srgbClr val="FF0000"/>
                </a:solidFill>
              </a:rPr>
              <a:t>aprobación de los talleres depende </a:t>
            </a:r>
            <a:r>
              <a:rPr lang="es-VE" sz="2800" b="1" dirty="0" smtClean="0">
                <a:solidFill>
                  <a:srgbClr val="FF0000"/>
                </a:solidFill>
              </a:rPr>
              <a:t>del </a:t>
            </a:r>
          </a:p>
          <a:p>
            <a:pPr algn="ctr"/>
            <a:r>
              <a:rPr lang="es-VE" sz="2800" b="1" dirty="0" smtClean="0">
                <a:solidFill>
                  <a:srgbClr val="FF0000"/>
                </a:solidFill>
              </a:rPr>
              <a:t>100</a:t>
            </a:r>
            <a:r>
              <a:rPr lang="es-VE" sz="2800" b="1" dirty="0">
                <a:solidFill>
                  <a:srgbClr val="FF0000"/>
                </a:solidFill>
              </a:rPr>
              <a:t>% de </a:t>
            </a:r>
            <a:r>
              <a:rPr lang="es-VE" sz="2800" b="1" dirty="0" smtClean="0">
                <a:solidFill>
                  <a:srgbClr val="FF0000"/>
                </a:solidFill>
              </a:rPr>
              <a:t>su </a:t>
            </a:r>
            <a:r>
              <a:rPr lang="es-VE" sz="2800" b="1" dirty="0">
                <a:solidFill>
                  <a:srgbClr val="FF0000"/>
                </a:solidFill>
              </a:rPr>
              <a:t>asistencia.</a:t>
            </a:r>
          </a:p>
        </p:txBody>
      </p:sp>
    </p:spTree>
    <p:extLst>
      <p:ext uri="{BB962C8B-B14F-4D97-AF65-F5344CB8AC3E}">
        <p14:creationId xmlns:p14="http://schemas.microsoft.com/office/powerpoint/2010/main" xmlns="" val="20021512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75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Paola.Mendez</dc:creator>
  <cp:lastModifiedBy>alexis.avendaño</cp:lastModifiedBy>
  <cp:revision>21</cp:revision>
  <dcterms:created xsi:type="dcterms:W3CDTF">2015-09-17T21:56:00Z</dcterms:created>
  <dcterms:modified xsi:type="dcterms:W3CDTF">2022-12-02T19:03:10Z</dcterms:modified>
</cp:coreProperties>
</file>